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1" r:id="rId5"/>
    <p:sldId id="257" r:id="rId6"/>
    <p:sldId id="264" r:id="rId7"/>
    <p:sldId id="266" r:id="rId8"/>
    <p:sldId id="267" r:id="rId9"/>
    <p:sldId id="270" r:id="rId10"/>
    <p:sldId id="271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7"/>
    <p:restoredTop sz="94633"/>
  </p:normalViewPr>
  <p:slideViewPr>
    <p:cSldViewPr snapToGrid="0" snapToObjects="1">
      <p:cViewPr varScale="1">
        <p:scale>
          <a:sx n="116" d="100"/>
          <a:sy n="116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BED0-C11F-444B-9F02-AE97208C2C3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9660-3DEF-BC41-9D56-BE3078787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s://www.northampton.edu/health-sciences.htm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9831" y="3991616"/>
            <a:ext cx="481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 Sciences, AAS</a:t>
            </a:r>
            <a:endParaRPr lang="en-US" sz="24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02"/>
    </mc:Choice>
    <mc:Fallback>
      <p:transition spd="slow" advTm="30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Health Sciences, AAS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62-64 credits</a:t>
            </a:r>
          </a:p>
          <a:p>
            <a:r>
              <a:rPr lang="en-US" dirty="0" smtClean="0"/>
              <a:t>4 semesters</a:t>
            </a:r>
          </a:p>
          <a:p>
            <a:r>
              <a:rPr lang="en-US" dirty="0" smtClean="0"/>
              <a:t>Some classes are online others in person</a:t>
            </a:r>
          </a:p>
          <a:p>
            <a:r>
              <a:rPr lang="en-US" dirty="0" smtClean="0"/>
              <a:t>Gives students overview of Healthcare field</a:t>
            </a:r>
          </a:p>
          <a:p>
            <a:r>
              <a:rPr lang="en-US" dirty="0" smtClean="0"/>
              <a:t>Good option for students who do not get accepting into other AAS programs (ie: Nursing, etc.) who are interested in the Health field.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19"/>
    </mc:Choice>
    <mc:Fallback>
      <p:transition spd="slow" advTm="62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Health Sciences @ NCC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E0E0E"/>
                </a:solidFill>
              </a:rPr>
              <a:t>The AAS in Health Sciences program will give you a </a:t>
            </a:r>
            <a:r>
              <a:rPr lang="en-US" dirty="0">
                <a:solidFill>
                  <a:srgbClr val="0E0E0E"/>
                </a:solidFill>
              </a:rPr>
              <a:t>broad understanding of the healthcare </a:t>
            </a:r>
            <a:r>
              <a:rPr lang="en-US" dirty="0" smtClean="0">
                <a:solidFill>
                  <a:srgbClr val="0E0E0E"/>
                </a:solidFill>
              </a:rPr>
              <a:t>system.</a:t>
            </a:r>
          </a:p>
          <a:p>
            <a:r>
              <a:rPr lang="en-US" dirty="0" smtClean="0">
                <a:solidFill>
                  <a:srgbClr val="0E0E0E"/>
                </a:solidFill>
              </a:rPr>
              <a:t>With this coursework, you will establish a framework of the human body by studying:</a:t>
            </a:r>
          </a:p>
          <a:p>
            <a:pPr lvl="1"/>
            <a:r>
              <a:rPr lang="en-US" dirty="0">
                <a:solidFill>
                  <a:srgbClr val="0E0E0E"/>
                </a:solidFill>
              </a:rPr>
              <a:t>B</a:t>
            </a:r>
            <a:r>
              <a:rPr lang="en-US" dirty="0" smtClean="0">
                <a:solidFill>
                  <a:srgbClr val="0E0E0E"/>
                </a:solidFill>
              </a:rPr>
              <a:t>iology</a:t>
            </a:r>
          </a:p>
          <a:p>
            <a:pPr lvl="1"/>
            <a:r>
              <a:rPr lang="en-US" dirty="0">
                <a:solidFill>
                  <a:srgbClr val="0E0E0E"/>
                </a:solidFill>
              </a:rPr>
              <a:t>P</a:t>
            </a:r>
            <a:r>
              <a:rPr lang="en-US" dirty="0" smtClean="0">
                <a:solidFill>
                  <a:srgbClr val="0E0E0E"/>
                </a:solidFill>
              </a:rPr>
              <a:t>ublic </a:t>
            </a:r>
            <a:r>
              <a:rPr lang="en-US" dirty="0">
                <a:solidFill>
                  <a:srgbClr val="0E0E0E"/>
                </a:solidFill>
              </a:rPr>
              <a:t>H</a:t>
            </a:r>
            <a:r>
              <a:rPr lang="en-US" dirty="0" smtClean="0">
                <a:solidFill>
                  <a:srgbClr val="0E0E0E"/>
                </a:solidFill>
              </a:rPr>
              <a:t>ealth</a:t>
            </a:r>
          </a:p>
          <a:p>
            <a:pPr lvl="1"/>
            <a:r>
              <a:rPr lang="en-US" dirty="0" smtClean="0">
                <a:solidFill>
                  <a:srgbClr val="0E0E0E"/>
                </a:solidFill>
              </a:rPr>
              <a:t>Chemistry</a:t>
            </a:r>
          </a:p>
          <a:p>
            <a:pPr lvl="1"/>
            <a:r>
              <a:rPr lang="en-US" dirty="0" smtClean="0">
                <a:solidFill>
                  <a:srgbClr val="0E0E0E"/>
                </a:solidFill>
              </a:rPr>
              <a:t>Psychology</a:t>
            </a:r>
            <a:endParaRPr lang="en-US" dirty="0">
              <a:solidFill>
                <a:srgbClr val="0E0E0E"/>
              </a:solidFill>
            </a:endParaRPr>
          </a:p>
          <a:p>
            <a:pPr marL="342900" lvl="1" indent="0">
              <a:buNone/>
            </a:pPr>
            <a:endParaRPr lang="en-US" dirty="0" smtClean="0">
              <a:solidFill>
                <a:srgbClr val="0E0E0E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65"/>
    </mc:Choice>
    <mc:Fallback>
      <p:transition spd="slow" advTm="35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Employment in Health Sciences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be prepared to start your career immediately after graduation in entry level Health Science </a:t>
            </a:r>
            <a:r>
              <a:rPr lang="en-US" dirty="0" smtClean="0"/>
              <a:t>positions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Community Health Worker</a:t>
            </a:r>
          </a:p>
          <a:p>
            <a:pPr lvl="1"/>
            <a:r>
              <a:rPr lang="en-US" dirty="0" smtClean="0"/>
              <a:t>Health Coach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ealthcare</a:t>
            </a:r>
            <a:r>
              <a:rPr lang="en-US" dirty="0"/>
              <a:t> </a:t>
            </a:r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or </a:t>
            </a:r>
            <a:r>
              <a:rPr lang="en-US" dirty="0" smtClean="0"/>
              <a:t>Pharmaceutical Sales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health-related services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90"/>
    </mc:Choice>
    <mc:Fallback>
      <p:transition spd="slow" advTm="38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Furthering Your Education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off your AAS in Health Sciences degree, you can continue on to:</a:t>
            </a:r>
          </a:p>
          <a:p>
            <a:pPr lvl="1"/>
            <a:r>
              <a:rPr lang="en-US" dirty="0" smtClean="0">
                <a:solidFill>
                  <a:srgbClr val="0E0E0E"/>
                </a:solidFill>
              </a:rPr>
              <a:t>A </a:t>
            </a:r>
            <a:r>
              <a:rPr lang="en-US" dirty="0">
                <a:solidFill>
                  <a:srgbClr val="0E0E0E"/>
                </a:solidFill>
              </a:rPr>
              <a:t>four-year institution to pursue a bachelor’s degree in areas such as:</a:t>
            </a:r>
          </a:p>
          <a:p>
            <a:pPr lvl="2"/>
            <a:r>
              <a:rPr lang="en-US" dirty="0">
                <a:solidFill>
                  <a:srgbClr val="0E0E0E"/>
                </a:solidFill>
              </a:rPr>
              <a:t>Exercise Science</a:t>
            </a:r>
          </a:p>
          <a:p>
            <a:pPr lvl="2"/>
            <a:r>
              <a:rPr lang="en-US" dirty="0">
                <a:solidFill>
                  <a:srgbClr val="0E0E0E"/>
                </a:solidFill>
              </a:rPr>
              <a:t>Health Communication</a:t>
            </a:r>
          </a:p>
          <a:p>
            <a:pPr lvl="2"/>
            <a:r>
              <a:rPr lang="en-US" dirty="0">
                <a:solidFill>
                  <a:srgbClr val="0E0E0E"/>
                </a:solidFill>
              </a:rPr>
              <a:t>Health Administration </a:t>
            </a:r>
          </a:p>
          <a:p>
            <a:pPr lvl="2"/>
            <a:r>
              <a:rPr lang="en-US" dirty="0">
                <a:solidFill>
                  <a:srgbClr val="0E0E0E"/>
                </a:solidFill>
              </a:rPr>
              <a:t>Public </a:t>
            </a:r>
            <a:r>
              <a:rPr lang="en-US" dirty="0" smtClean="0">
                <a:solidFill>
                  <a:srgbClr val="0E0E0E"/>
                </a:solidFill>
              </a:rPr>
              <a:t>Health</a:t>
            </a:r>
          </a:p>
          <a:p>
            <a:pPr lvl="2"/>
            <a:r>
              <a:rPr lang="en-US" dirty="0" smtClean="0">
                <a:solidFill>
                  <a:srgbClr val="0E0E0E"/>
                </a:solidFill>
              </a:rPr>
              <a:t>“Pre” </a:t>
            </a:r>
            <a:r>
              <a:rPr lang="en-US" dirty="0">
                <a:solidFill>
                  <a:srgbClr val="0E0E0E"/>
                </a:solidFill>
              </a:rPr>
              <a:t>Degrees such </a:t>
            </a:r>
            <a:r>
              <a:rPr lang="en-US" dirty="0" smtClean="0">
                <a:solidFill>
                  <a:srgbClr val="0E0E0E"/>
                </a:solidFill>
              </a:rPr>
              <a:t>as medicine, dentistry</a:t>
            </a:r>
            <a:r>
              <a:rPr lang="en-US" dirty="0">
                <a:solidFill>
                  <a:srgbClr val="0E0E0E"/>
                </a:solidFill>
              </a:rPr>
              <a:t>, physical therapy, occupational </a:t>
            </a:r>
            <a:r>
              <a:rPr lang="en-US" dirty="0" smtClean="0">
                <a:solidFill>
                  <a:srgbClr val="0E0E0E"/>
                </a:solidFill>
              </a:rPr>
              <a:t>therapy, pharmacy</a:t>
            </a:r>
            <a:endParaRPr lang="en-US" dirty="0">
              <a:solidFill>
                <a:srgbClr val="0E0E0E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0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71"/>
    </mc:Choice>
    <mc:Fallback>
      <p:transition spd="slow" advTm="37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Health Sciences, AAS Resources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Direct Link to Health Sciences Website:</a:t>
            </a:r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www.northampton.edu/health-sciences.htm</a:t>
            </a: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72"/>
    </mc:Choice>
    <mc:Fallback>
      <p:transition spd="slow" advTm="25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" y="55728"/>
            <a:ext cx="7886700" cy="48253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Program Contact Information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53425"/>
              </p:ext>
            </p:extLst>
          </p:nvPr>
        </p:nvGraphicFramePr>
        <p:xfrm>
          <a:off x="288310" y="537097"/>
          <a:ext cx="8567379" cy="40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288">
                  <a:extLst>
                    <a:ext uri="{9D8B030D-6E8A-4147-A177-3AD203B41FA5}">
                      <a16:colId xmlns:a16="http://schemas.microsoft.com/office/drawing/2014/main" val="1365199363"/>
                    </a:ext>
                  </a:extLst>
                </a:gridCol>
                <a:gridCol w="1973298">
                  <a:extLst>
                    <a:ext uri="{9D8B030D-6E8A-4147-A177-3AD203B41FA5}">
                      <a16:colId xmlns:a16="http://schemas.microsoft.com/office/drawing/2014/main" val="3507574808"/>
                    </a:ext>
                  </a:extLst>
                </a:gridCol>
                <a:gridCol w="2855793">
                  <a:extLst>
                    <a:ext uri="{9D8B030D-6E8A-4147-A177-3AD203B41FA5}">
                      <a16:colId xmlns:a16="http://schemas.microsoft.com/office/drawing/2014/main" val="3313288216"/>
                    </a:ext>
                  </a:extLst>
                </a:gridCol>
              </a:tblGrid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000347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Dental Hygiene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Sherri Meyers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Smeyers@Northampton.edu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1425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</a:t>
                      </a:r>
                      <a:r>
                        <a:rPr lang="en-US" baseline="0" dirty="0" smtClean="0"/>
                        <a:t> Services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r>
                        <a:rPr lang="en-US" baseline="0" dirty="0" smtClean="0"/>
                        <a:t> Barnowski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Tbarnowski@Northampton.edu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77261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EMT/EMR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Evans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Jevans@Northampton.edu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953647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Funeral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Tony Moore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Tmoore@Northampton.edu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50249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</a:t>
                      </a:r>
                      <a:r>
                        <a:rPr lang="en-US" baseline="0" dirty="0" smtClean="0"/>
                        <a:t> Assistant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Karen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Kstone@Northampton.edu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5539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(RN, LPN)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Thomas Rush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Trush@Northampton.edu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25223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r>
                        <a:rPr lang="en-US" baseline="0" dirty="0" smtClean="0"/>
                        <a:t>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Alyson Patascher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Apatascher@Northampton.edu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8128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Radiography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Tracey Lenhart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Tlenhart@Northampton.edu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66942"/>
                  </a:ext>
                </a:extLst>
              </a:tr>
              <a:tr h="345616">
                <a:tc>
                  <a:txBody>
                    <a:bodyPr/>
                    <a:lstStyle/>
                    <a:p>
                      <a:r>
                        <a:rPr lang="en-US" dirty="0" smtClean="0"/>
                        <a:t>Sonography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Susan Davidson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Sdavidson@Northampton.edu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97097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Medicine &amp; Rehabilitation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James Reidy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Jreidy@Northampton.edu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715189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r>
                        <a:rPr lang="en-US" dirty="0" smtClean="0"/>
                        <a:t>Veterinary Technician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Lisa</a:t>
                      </a:r>
                      <a:r>
                        <a:rPr lang="en-US" baseline="0" dirty="0" smtClean="0"/>
                        <a:t> Martini-Johnson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Lmartini-Johnson@Northampton.edu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0592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62"/>
    </mc:Choice>
    <mc:Fallback>
      <p:transition spd="slow" advTm="3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We Are Here To Help!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any of us with questions about NCC’s </a:t>
            </a:r>
            <a:r>
              <a:rPr lang="en-US" dirty="0" smtClean="0"/>
              <a:t>Health Sciences </a:t>
            </a:r>
            <a:r>
              <a:rPr lang="en-US" dirty="0" smtClean="0"/>
              <a:t>Program:</a:t>
            </a:r>
          </a:p>
          <a:p>
            <a:r>
              <a:rPr lang="en-US" dirty="0" smtClean="0"/>
              <a:t>Alyson Patascher:  Associate Dean, School of Health Sciences and </a:t>
            </a:r>
            <a:r>
              <a:rPr lang="en-US" dirty="0" smtClean="0"/>
              <a:t>Education / Health Sciences Program </a:t>
            </a:r>
            <a:r>
              <a:rPr lang="en-US" dirty="0" smtClean="0"/>
              <a:t>Manager</a:t>
            </a:r>
          </a:p>
          <a:p>
            <a:pPr lvl="1"/>
            <a:r>
              <a:rPr lang="en-US" dirty="0" smtClean="0"/>
              <a:t>apatascher@northampton.edu</a:t>
            </a:r>
          </a:p>
          <a:p>
            <a:r>
              <a:rPr lang="en-US" dirty="0" smtClean="0"/>
              <a:t>Virginia Coleman</a:t>
            </a:r>
            <a:r>
              <a:rPr lang="en-US" dirty="0"/>
              <a:t>:  Associate Director, Advising and Transfer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vcoleman@northampton.edu</a:t>
            </a:r>
          </a:p>
          <a:p>
            <a:r>
              <a:rPr lang="en-US" dirty="0" smtClean="0"/>
              <a:t>Rachel Stumpp:   Academic Advisor</a:t>
            </a:r>
          </a:p>
          <a:p>
            <a:pPr lvl="1"/>
            <a:r>
              <a:rPr lang="en-US" dirty="0" smtClean="0"/>
              <a:t>rstumpp@northampton.edu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63"/>
    </mc:Choice>
    <mc:Fallback>
      <p:transition spd="slow" advTm="30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Questions?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9219"/>
            <a:ext cx="3519453" cy="3263504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b="1" dirty="0" smtClean="0"/>
              <a:t>Alyson Patascher, MPH</a:t>
            </a:r>
          </a:p>
          <a:p>
            <a:pPr marL="342900" lvl="1" indent="0">
              <a:buNone/>
            </a:pPr>
            <a:r>
              <a:rPr lang="en-US" b="1" dirty="0" smtClean="0"/>
              <a:t>apatascher@northampton.edu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Questions - Free of Charge Creative Commons Chalkboard 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1" y="1268016"/>
            <a:ext cx="4852121" cy="319026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6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91"/>
    </mc:Choice>
    <mc:Fallback>
      <p:transition spd="slow" advTm="20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beccb5-8f81-4efd-9c54-87179d267c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B309366B6E042932255B0BCA82936" ma:contentTypeVersion="12" ma:contentTypeDescription="Create a new document." ma:contentTypeScope="" ma:versionID="84b656dc68b77fce936aa8608d48c185">
  <xsd:schema xmlns:xsd="http://www.w3.org/2001/XMLSchema" xmlns:xs="http://www.w3.org/2001/XMLSchema" xmlns:p="http://schemas.microsoft.com/office/2006/metadata/properties" xmlns:ns3="cebeccb5-8f81-4efd-9c54-87179d267c24" xmlns:ns4="eab7d5de-9ef0-4d41-8112-0eea1f504581" targetNamespace="http://schemas.microsoft.com/office/2006/metadata/properties" ma:root="true" ma:fieldsID="dda7b7e7f02791f848b822b610866448" ns3:_="" ns4:_="">
    <xsd:import namespace="cebeccb5-8f81-4efd-9c54-87179d267c24"/>
    <xsd:import namespace="eab7d5de-9ef0-4d41-8112-0eea1f5045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eccb5-8f81-4efd-9c54-87179d267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7d5de-9ef0-4d41-8112-0eea1f5045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BBCB2-9A2E-4D70-A760-D8955B22F2F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ebeccb5-8f81-4efd-9c54-87179d267c24"/>
    <ds:schemaRef ds:uri="http://purl.org/dc/elements/1.1/"/>
    <ds:schemaRef ds:uri="eab7d5de-9ef0-4d41-8112-0eea1f5045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DEA510-B747-491E-B0E0-6BE24B9225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DA6EA4-65E4-4F60-A7DE-8D421E7A9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eccb5-8f81-4efd-9c54-87179d267c24"/>
    <ds:schemaRef ds:uri="eab7d5de-9ef0-4d41-8112-0eea1f504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332</Words>
  <Application>Microsoft Office PowerPoint</Application>
  <PresentationFormat>On-screen Show (16:9)</PresentationFormat>
  <Paragraphs>90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Health Sciences, AAS</vt:lpstr>
      <vt:lpstr>Health Sciences @ NCC</vt:lpstr>
      <vt:lpstr>Employment in Health Sciences</vt:lpstr>
      <vt:lpstr>Furthering Your Education</vt:lpstr>
      <vt:lpstr>Health Sciences, AAS Resources</vt:lpstr>
      <vt:lpstr>Program Contact Information</vt:lpstr>
      <vt:lpstr>We Are Here To Help!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Alyson Patascher</cp:lastModifiedBy>
  <cp:revision>23</cp:revision>
  <dcterms:created xsi:type="dcterms:W3CDTF">2018-02-20T21:18:24Z</dcterms:created>
  <dcterms:modified xsi:type="dcterms:W3CDTF">2023-04-06T13:27:38Z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0x010100649B309366B6E042932255B0BCA82936</vt:lpwstr>
  </property>
</Properties>
</file>